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9" r:id="rId2"/>
    <p:sldId id="329" r:id="rId3"/>
    <p:sldId id="270" r:id="rId4"/>
    <p:sldId id="32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6837" autoAdjust="0"/>
  </p:normalViewPr>
  <p:slideViewPr>
    <p:cSldViewPr snapToGrid="0">
      <p:cViewPr varScale="1">
        <p:scale>
          <a:sx n="95" d="100"/>
          <a:sy n="95" d="100"/>
        </p:scale>
        <p:origin x="-96" y="-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283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9E78C-1A17-4BEE-91B4-3FE5C37A3939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53AC2-B0DB-435C-AEE4-1B8A3F466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39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53AC2-B0DB-435C-AEE4-1B8A3F4667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05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53AC2-B0DB-435C-AEE4-1B8A3F4667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37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53AC2-B0DB-435C-AEE4-1B8A3F4667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20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A53AC2-B0DB-435C-AEE4-1B8A3F4667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6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414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8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59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18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352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7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22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65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9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654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05146"/>
            <a:ext cx="10515600" cy="603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020932"/>
            <a:ext cx="10515600" cy="51560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C2A97-1BB2-4308-B90B-3FF7D6D29590}" type="datetimeFigureOut">
              <a:rPr lang="en-US" smtClean="0"/>
              <a:t>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AE8FB-83A5-478E-9C7F-F1F536F1CD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29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 smtClean="0"/>
              <a:t>Isotopic </a:t>
            </a:r>
            <a:r>
              <a:rPr lang="en-US" u="sng" noProof="0" dirty="0" smtClean="0"/>
              <a:t>fine</a:t>
            </a:r>
            <a:r>
              <a:rPr lang="en-US" noProof="0" dirty="0" smtClean="0"/>
              <a:t> pattern</a:t>
            </a:r>
            <a:endParaRPr lang="en-US" noProof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9689" t="23103" r="10653" b="56100"/>
          <a:stretch/>
        </p:blipFill>
        <p:spPr>
          <a:xfrm>
            <a:off x="242047" y="2919507"/>
            <a:ext cx="5423647" cy="2297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9405" t="22644" r="10398" b="56139"/>
          <a:stretch/>
        </p:blipFill>
        <p:spPr>
          <a:xfrm>
            <a:off x="6517341" y="2810437"/>
            <a:ext cx="5522259" cy="234426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88138" y="2291457"/>
            <a:ext cx="3693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360.1842-</a:t>
            </a:r>
            <a:r>
              <a:rPr lang="en-US" dirty="0"/>
              <a:t>360.1905</a:t>
            </a:r>
            <a:r>
              <a:rPr lang="en-US" dirty="0" smtClean="0"/>
              <a:t> = </a:t>
            </a:r>
            <a:r>
              <a:rPr lang="en-US" u="sng" dirty="0" smtClean="0"/>
              <a:t>-0.0063</a:t>
            </a:r>
            <a:endParaRPr lang="en-US" u="sng" dirty="0"/>
          </a:p>
        </p:txBody>
      </p:sp>
      <p:sp>
        <p:nvSpPr>
          <p:cNvPr id="10" name="Rectangle 9"/>
          <p:cNvSpPr/>
          <p:nvPr/>
        </p:nvSpPr>
        <p:spPr>
          <a:xfrm>
            <a:off x="2176182" y="5476177"/>
            <a:ext cx="1555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+1 Isotope</a:t>
            </a:r>
            <a:endParaRPr lang="en-US" sz="2400" b="1" dirty="0"/>
          </a:p>
        </p:txBody>
      </p:sp>
      <p:sp>
        <p:nvSpPr>
          <p:cNvPr id="11" name="Rectangle 10"/>
          <p:cNvSpPr/>
          <p:nvPr/>
        </p:nvSpPr>
        <p:spPr>
          <a:xfrm>
            <a:off x="8500782" y="5476177"/>
            <a:ext cx="1555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+2 Isotope</a:t>
            </a:r>
            <a:endParaRPr lang="en-US" sz="2400" b="1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845129" y="2660789"/>
            <a:ext cx="127106" cy="18948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823882" y="2660789"/>
            <a:ext cx="116542" cy="7924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107138" y="1772773"/>
            <a:ext cx="3693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Use first_iso.xlsx or first_iso_diff.xlsx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77632" y="1772773"/>
            <a:ext cx="44016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Use </a:t>
            </a:r>
            <a:r>
              <a:rPr lang="en-US" dirty="0" smtClean="0">
                <a:solidFill>
                  <a:srgbClr val="FF0000"/>
                </a:solidFill>
              </a:rPr>
              <a:t>second_iso.xlsx </a:t>
            </a:r>
            <a:r>
              <a:rPr lang="en-US" dirty="0">
                <a:solidFill>
                  <a:srgbClr val="FF0000"/>
                </a:solidFill>
              </a:rPr>
              <a:t>or </a:t>
            </a:r>
            <a:r>
              <a:rPr lang="en-US" dirty="0" smtClean="0">
                <a:solidFill>
                  <a:srgbClr val="FF0000"/>
                </a:solidFill>
              </a:rPr>
              <a:t>second_iso_diff.xlsx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54777" y="2291457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aseline="30000" dirty="0">
                <a:sym typeface="Wingdings" panose="05000000000000000000" pitchFamily="2" charset="2"/>
              </a:rPr>
              <a:t>15</a:t>
            </a:r>
            <a:r>
              <a:rPr lang="en-US" dirty="0">
                <a:sym typeface="Wingdings" panose="05000000000000000000" pitchFamily="2" charset="2"/>
              </a:rPr>
              <a:t>N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2823882" y="3527331"/>
            <a:ext cx="68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13</a:t>
            </a:r>
            <a:r>
              <a:rPr lang="en-US" dirty="0" smtClean="0"/>
              <a:t>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6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dirty="0" smtClean="0"/>
              <a:t>Isotopic </a:t>
            </a:r>
            <a:r>
              <a:rPr lang="en-US" u="sng" noProof="0" dirty="0" smtClean="0"/>
              <a:t>fine</a:t>
            </a:r>
            <a:r>
              <a:rPr lang="en-US" noProof="0" dirty="0" smtClean="0"/>
              <a:t> pattern</a:t>
            </a:r>
            <a:endParaRPr lang="en-US" noProof="0" dirty="0"/>
          </a:p>
        </p:txBody>
      </p:sp>
      <p:sp>
        <p:nvSpPr>
          <p:cNvPr id="9" name="Rectangle 8"/>
          <p:cNvSpPr/>
          <p:nvPr/>
        </p:nvSpPr>
        <p:spPr>
          <a:xfrm>
            <a:off x="1488138" y="2291457"/>
            <a:ext cx="3693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360.1842-</a:t>
            </a:r>
            <a:r>
              <a:rPr lang="en-US" dirty="0"/>
              <a:t>360.1905</a:t>
            </a:r>
            <a:r>
              <a:rPr lang="en-US" dirty="0" smtClean="0"/>
              <a:t> = </a:t>
            </a:r>
            <a:r>
              <a:rPr lang="en-US" u="sng" dirty="0" smtClean="0"/>
              <a:t>-0.0063</a:t>
            </a:r>
            <a:endParaRPr lang="en-US" u="sng" dirty="0"/>
          </a:p>
        </p:txBody>
      </p:sp>
      <p:sp>
        <p:nvSpPr>
          <p:cNvPr id="20" name="Rectangle 19"/>
          <p:cNvSpPr/>
          <p:nvPr/>
        </p:nvSpPr>
        <p:spPr>
          <a:xfrm>
            <a:off x="1107138" y="1772773"/>
            <a:ext cx="36934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Use first_iso.xlsx or first_iso_diff.xlsx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654777" y="2291457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baseline="30000" dirty="0">
                <a:sym typeface="Wingdings" panose="05000000000000000000" pitchFamily="2" charset="2"/>
              </a:rPr>
              <a:t>15</a:t>
            </a:r>
            <a:r>
              <a:rPr lang="en-US" dirty="0">
                <a:sym typeface="Wingdings" panose="05000000000000000000" pitchFamily="2" charset="2"/>
              </a:rPr>
              <a:t>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23393" r="41154" b="28135"/>
          <a:stretch/>
        </p:blipFill>
        <p:spPr>
          <a:xfrm>
            <a:off x="2658207" y="3077982"/>
            <a:ext cx="6875585" cy="344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793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Isotopic </a:t>
            </a:r>
            <a:r>
              <a:rPr lang="en-US" u="sng" dirty="0"/>
              <a:t>fine</a:t>
            </a:r>
            <a:r>
              <a:rPr lang="en-US" dirty="0"/>
              <a:t> pattern</a:t>
            </a:r>
            <a:endParaRPr lang="en-US" noProof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9689" t="23103" r="10653" b="56100"/>
          <a:stretch/>
        </p:blipFill>
        <p:spPr>
          <a:xfrm>
            <a:off x="242047" y="2919507"/>
            <a:ext cx="5423647" cy="2297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59405" t="22644" r="10398" b="56139"/>
          <a:stretch/>
        </p:blipFill>
        <p:spPr>
          <a:xfrm>
            <a:off x="6517341" y="2810437"/>
            <a:ext cx="5522259" cy="234426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176182" y="5476177"/>
            <a:ext cx="1555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+1 Isotope</a:t>
            </a:r>
            <a:endParaRPr lang="en-US" sz="2400" b="1" dirty="0"/>
          </a:p>
        </p:txBody>
      </p:sp>
      <p:sp>
        <p:nvSpPr>
          <p:cNvPr id="11" name="Rectangle 10"/>
          <p:cNvSpPr/>
          <p:nvPr/>
        </p:nvSpPr>
        <p:spPr>
          <a:xfrm>
            <a:off x="8500782" y="5476177"/>
            <a:ext cx="1555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+2 Isotope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1308845" y="4389198"/>
            <a:ext cx="68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15</a:t>
            </a:r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023784" y="4505740"/>
            <a:ext cx="68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33</a:t>
            </a:r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11828" y="3196893"/>
            <a:ext cx="68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13</a:t>
            </a:r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098431" y="4505740"/>
            <a:ext cx="68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2</a:t>
            </a:r>
            <a:r>
              <a:rPr lang="en-US" dirty="0" smtClean="0"/>
              <a:t>H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8156196" y="3339287"/>
            <a:ext cx="688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34</a:t>
            </a:r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8817350" y="2765732"/>
            <a:ext cx="9132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13</a:t>
            </a:r>
            <a:r>
              <a:rPr lang="en-US" dirty="0" smtClean="0"/>
              <a:t>C,</a:t>
            </a:r>
            <a:r>
              <a:rPr lang="en-US" baseline="30000" dirty="0" smtClean="0"/>
              <a:t>15</a:t>
            </a:r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9243727" y="3602036"/>
            <a:ext cx="904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13</a:t>
            </a:r>
            <a:r>
              <a:rPr lang="en-US" dirty="0" smtClean="0"/>
              <a:t>C,</a:t>
            </a:r>
            <a:r>
              <a:rPr lang="en-US" baseline="30000" dirty="0" smtClean="0"/>
              <a:t>33</a:t>
            </a:r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0182505" y="3699151"/>
            <a:ext cx="617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18</a:t>
            </a:r>
            <a:r>
              <a:rPr lang="en-US" dirty="0" smtClean="0"/>
              <a:t>O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0016938" y="4321074"/>
            <a:ext cx="1013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 smtClean="0"/>
              <a:t>13</a:t>
            </a:r>
            <a:r>
              <a:rPr lang="en-US" dirty="0" smtClean="0"/>
              <a:t>C, </a:t>
            </a:r>
            <a:r>
              <a:rPr lang="en-US" baseline="30000" dirty="0" smtClean="0"/>
              <a:t>13</a:t>
            </a:r>
            <a:r>
              <a:rPr lang="en-US" dirty="0" smtClean="0"/>
              <a:t>C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9547413" y="3982571"/>
            <a:ext cx="12885" cy="7953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9220199" y="3196893"/>
            <a:ext cx="23528" cy="15616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9772954" y="3967290"/>
            <a:ext cx="491532" cy="7231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409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2227263" algn="l"/>
              </a:tabLst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Ex. 2: Isotope fine pattern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020932"/>
            <a:ext cx="10872537" cy="5156031"/>
          </a:xfrm>
        </p:spPr>
        <p:txBody>
          <a:bodyPr/>
          <a:lstStyle/>
          <a:p>
            <a:r>
              <a:rPr lang="en-US" dirty="0" smtClean="0"/>
              <a:t>Open ex2_fine_isotope.html (you can </a:t>
            </a:r>
            <a:r>
              <a:rPr lang="en-US" dirty="0" smtClean="0"/>
              <a:t>zoom and right-click to </a:t>
            </a:r>
            <a:r>
              <a:rPr lang="en-US" dirty="0" err="1" smtClean="0"/>
              <a:t>unzoom</a:t>
            </a:r>
            <a:r>
              <a:rPr lang="en-US" dirty="0" smtClean="0"/>
              <a:t>)</a:t>
            </a:r>
            <a:endParaRPr lang="en-US" dirty="0" smtClean="0"/>
          </a:p>
          <a:p>
            <a:r>
              <a:rPr lang="en-US" dirty="0" smtClean="0"/>
              <a:t>Use the excel files for isotopic fine pattern</a:t>
            </a:r>
          </a:p>
          <a:p>
            <a:endParaRPr lang="en-US" dirty="0" smtClean="0"/>
          </a:p>
          <a:p>
            <a:r>
              <a:rPr lang="en-US" dirty="0" smtClean="0"/>
              <a:t>Which elements are there for sure?</a:t>
            </a:r>
          </a:p>
          <a:p>
            <a:r>
              <a:rPr lang="en-US" dirty="0" smtClean="0"/>
              <a:t>Which elements are NOT there?</a:t>
            </a:r>
          </a:p>
          <a:p>
            <a:r>
              <a:rPr lang="en-US" dirty="0" smtClean="0"/>
              <a:t>What is the formula? Assume [M+H</a:t>
            </a:r>
            <a:r>
              <a:rPr lang="en-US" baseline="30000" dirty="0" smtClean="0"/>
              <a:t>+</a:t>
            </a:r>
            <a:r>
              <a:rPr lang="en-US" dirty="0" smtClean="0"/>
              <a:t>]</a:t>
            </a:r>
            <a:r>
              <a:rPr lang="en-US" baseline="30000" dirty="0" smtClean="0"/>
              <a:t>+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5282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7347</TotalTime>
  <Words>111</Words>
  <Application>Microsoft Office PowerPoint</Application>
  <PresentationFormat>Custom</PresentationFormat>
  <Paragraphs>35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Isotopic fine pattern</vt:lpstr>
      <vt:lpstr>Isotopic fine pattern</vt:lpstr>
      <vt:lpstr>Isotopic fine pattern</vt:lpstr>
      <vt:lpstr>Ex. 2: Isotope fine pattern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 Stanstrup</dc:creator>
  <cp:lastModifiedBy>Jan Stanstrup</cp:lastModifiedBy>
  <cp:revision>255</cp:revision>
  <dcterms:created xsi:type="dcterms:W3CDTF">2016-01-09T14:52:03Z</dcterms:created>
  <dcterms:modified xsi:type="dcterms:W3CDTF">2017-02-09T13:34:23Z</dcterms:modified>
</cp:coreProperties>
</file>